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FD0BC-85F4-4AAA-A7D6-B2F8DEAD472F}" v="3" dt="2023-06-29T15:08:39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D HELTON" userId="60cb9ecc-49f4-4f37-acfa-08820a2e61b4" providerId="ADAL" clId="{905FD0BC-85F4-4AAA-A7D6-B2F8DEAD472F}"/>
    <pc:docChg chg="undo custSel delSld modSld">
      <pc:chgData name="MONICA D HELTON" userId="60cb9ecc-49f4-4f37-acfa-08820a2e61b4" providerId="ADAL" clId="{905FD0BC-85F4-4AAA-A7D6-B2F8DEAD472F}" dt="2023-06-29T15:10:18.774" v="78" actId="14100"/>
      <pc:docMkLst>
        <pc:docMk/>
      </pc:docMkLst>
      <pc:sldChg chg="del">
        <pc:chgData name="MONICA D HELTON" userId="60cb9ecc-49f4-4f37-acfa-08820a2e61b4" providerId="ADAL" clId="{905FD0BC-85F4-4AAA-A7D6-B2F8DEAD472F}" dt="2023-06-29T03:23:46.389" v="44" actId="47"/>
        <pc:sldMkLst>
          <pc:docMk/>
          <pc:sldMk cId="3278968170" sldId="256"/>
        </pc:sldMkLst>
      </pc:sldChg>
      <pc:sldChg chg="addSp delSp modSp mod setBg">
        <pc:chgData name="MONICA D HELTON" userId="60cb9ecc-49f4-4f37-acfa-08820a2e61b4" providerId="ADAL" clId="{905FD0BC-85F4-4AAA-A7D6-B2F8DEAD472F}" dt="2023-06-29T15:10:18.774" v="78" actId="14100"/>
        <pc:sldMkLst>
          <pc:docMk/>
          <pc:sldMk cId="626620979" sldId="257"/>
        </pc:sldMkLst>
        <pc:spChg chg="add mod">
          <ac:chgData name="MONICA D HELTON" userId="60cb9ecc-49f4-4f37-acfa-08820a2e61b4" providerId="ADAL" clId="{905FD0BC-85F4-4AAA-A7D6-B2F8DEAD472F}" dt="2023-06-29T15:10:06.709" v="75" actId="403"/>
          <ac:spMkLst>
            <pc:docMk/>
            <pc:sldMk cId="626620979" sldId="257"/>
            <ac:spMk id="2" creationId="{46BB97F5-621B-C257-9D9A-89218A315B48}"/>
          </ac:spMkLst>
        </pc:spChg>
        <pc:spChg chg="add del">
          <ac:chgData name="MONICA D HELTON" userId="60cb9ecc-49f4-4f37-acfa-08820a2e61b4" providerId="ADAL" clId="{905FD0BC-85F4-4AAA-A7D6-B2F8DEAD472F}" dt="2023-06-29T15:09:45.754" v="65" actId="26606"/>
          <ac:spMkLst>
            <pc:docMk/>
            <pc:sldMk cId="626620979" sldId="257"/>
            <ac:spMk id="10" creationId="{D880886B-02ED-4317-9236-CB60C22CF7F3}"/>
          </ac:spMkLst>
        </pc:spChg>
        <pc:spChg chg="add del">
          <ac:chgData name="MONICA D HELTON" userId="60cb9ecc-49f4-4f37-acfa-08820a2e61b4" providerId="ADAL" clId="{905FD0BC-85F4-4AAA-A7D6-B2F8DEAD472F}" dt="2023-06-29T15:09:45.754" v="65" actId="26606"/>
          <ac:spMkLst>
            <pc:docMk/>
            <pc:sldMk cId="626620979" sldId="257"/>
            <ac:spMk id="12" creationId="{28C31856-6ABF-41FD-B683-B06E5FFF926B}"/>
          </ac:spMkLst>
        </pc:spChg>
        <pc:spChg chg="add del">
          <ac:chgData name="MONICA D HELTON" userId="60cb9ecc-49f4-4f37-acfa-08820a2e61b4" providerId="ADAL" clId="{905FD0BC-85F4-4AAA-A7D6-B2F8DEAD472F}" dt="2023-06-29T15:09:45.729" v="64" actId="26606"/>
          <ac:spMkLst>
            <pc:docMk/>
            <pc:sldMk cId="626620979" sldId="257"/>
            <ac:spMk id="17" creationId="{9180DE06-7362-4888-AADA-7AADD57AC49D}"/>
          </ac:spMkLst>
        </pc:spChg>
        <pc:spChg chg="add del">
          <ac:chgData name="MONICA D HELTON" userId="60cb9ecc-49f4-4f37-acfa-08820a2e61b4" providerId="ADAL" clId="{905FD0BC-85F4-4AAA-A7D6-B2F8DEAD472F}" dt="2023-06-29T15:09:45.729" v="64" actId="26606"/>
          <ac:spMkLst>
            <pc:docMk/>
            <pc:sldMk cId="626620979" sldId="257"/>
            <ac:spMk id="23" creationId="{04357C93-F0CB-4A1C-8F77-4E9063789819}"/>
          </ac:spMkLst>
        </pc:spChg>
        <pc:spChg chg="add del">
          <ac:chgData name="MONICA D HELTON" userId="60cb9ecc-49f4-4f37-acfa-08820a2e61b4" providerId="ADAL" clId="{905FD0BC-85F4-4AAA-A7D6-B2F8DEAD472F}" dt="2023-06-29T15:09:53.306" v="67" actId="26606"/>
          <ac:spMkLst>
            <pc:docMk/>
            <pc:sldMk cId="626620979" sldId="257"/>
            <ac:spMk id="25" creationId="{D12DDE76-C203-4047-9998-63900085B5E8}"/>
          </ac:spMkLst>
        </pc:spChg>
        <pc:spChg chg="add">
          <ac:chgData name="MONICA D HELTON" userId="60cb9ecc-49f4-4f37-acfa-08820a2e61b4" providerId="ADAL" clId="{905FD0BC-85F4-4AAA-A7D6-B2F8DEAD472F}" dt="2023-06-29T15:09:53.306" v="67" actId="26606"/>
          <ac:spMkLst>
            <pc:docMk/>
            <pc:sldMk cId="626620979" sldId="257"/>
            <ac:spMk id="30" creationId="{D4771268-CB57-404A-9271-370EB28F6090}"/>
          </ac:spMkLst>
        </pc:spChg>
        <pc:grpChg chg="add del">
          <ac:chgData name="MONICA D HELTON" userId="60cb9ecc-49f4-4f37-acfa-08820a2e61b4" providerId="ADAL" clId="{905FD0BC-85F4-4AAA-A7D6-B2F8DEAD472F}" dt="2023-06-29T15:09:45.729" v="64" actId="26606"/>
          <ac:grpSpMkLst>
            <pc:docMk/>
            <pc:sldMk cId="626620979" sldId="257"/>
            <ac:grpSpMk id="19" creationId="{3AF6A671-C637-4547-85F4-51B6D1881399}"/>
          </ac:grpSpMkLst>
        </pc:grpChg>
        <pc:picChg chg="del mod ord">
          <ac:chgData name="MONICA D HELTON" userId="60cb9ecc-49f4-4f37-acfa-08820a2e61b4" providerId="ADAL" clId="{905FD0BC-85F4-4AAA-A7D6-B2F8DEAD472F}" dt="2023-06-29T15:08:27.002" v="48" actId="478"/>
          <ac:picMkLst>
            <pc:docMk/>
            <pc:sldMk cId="626620979" sldId="257"/>
            <ac:picMk id="3" creationId="{BB7165BB-0EA9-2C39-2E2E-877E0500A623}"/>
          </ac:picMkLst>
        </pc:picChg>
        <pc:picChg chg="add del mod">
          <ac:chgData name="MONICA D HELTON" userId="60cb9ecc-49f4-4f37-acfa-08820a2e61b4" providerId="ADAL" clId="{905FD0BC-85F4-4AAA-A7D6-B2F8DEAD472F}" dt="2023-06-29T15:08:38.110" v="49" actId="478"/>
          <ac:picMkLst>
            <pc:docMk/>
            <pc:sldMk cId="626620979" sldId="257"/>
            <ac:picMk id="5" creationId="{424303A1-D942-34F8-0242-7344E74C80C0}"/>
          </ac:picMkLst>
        </pc:picChg>
        <pc:picChg chg="add mod">
          <ac:chgData name="MONICA D HELTON" userId="60cb9ecc-49f4-4f37-acfa-08820a2e61b4" providerId="ADAL" clId="{905FD0BC-85F4-4AAA-A7D6-B2F8DEAD472F}" dt="2023-06-29T15:10:18.774" v="78" actId="14100"/>
          <ac:picMkLst>
            <pc:docMk/>
            <pc:sldMk cId="626620979" sldId="257"/>
            <ac:picMk id="6" creationId="{44F01B2D-6744-0EE8-4EFE-B884022B93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DB02-5372-F5D2-3F24-350F3E13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D4B6E-E8C3-C40E-4638-9344CB3F8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B4BF-39D4-0204-46CF-30FA64E1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B30E-59F8-5463-A517-DC74D178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1524-08AC-4734-2D06-02165428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834D-92C6-46C4-91D4-0D4CFE43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33EEC-E2F2-E47C-F64E-C1777D60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30A3-62E4-33C8-41FE-7D3E408F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0D17-2006-299C-77BE-7541DA13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9795-2510-BB38-8DA5-FD395BB1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E45F1-FA2C-7559-5D07-D55FB84E0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0ADA0-5133-6B45-BD52-EB6F3FD64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66D8-17B6-1120-EADE-5A002EF4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930B-8DF0-56F5-2578-4E8B0AAD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B5E8F-DB35-6D88-C175-2A324C5D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57EB-7FCC-70B4-1072-2051C896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4C60-B705-E188-8085-B1979706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6B55-3674-9A29-78D5-F89A547A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B716-9242-9455-C06A-9CC0D044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BB0F-32E8-4F45-AE6A-B86A005E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5262-9A47-720B-342C-020F8C2D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763D-73AF-E055-9EB3-3F4042CA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2FC1-AA17-4457-742F-2C6307F7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1A515-2E2B-30A3-8223-353FEAD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FCF4-5526-D21D-DEF6-FACC2FCC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3D54-08CC-18DE-0CE9-043E5561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816D-1FC0-5310-9156-F5CBE2872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17C99-E2CC-CFA4-B995-15B48DEFE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8402-4ADF-F29B-E21B-DCC1E08C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1C6C-2B44-28E9-8A80-1C1F3DC0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772-03F4-4344-00F9-3015B084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96AD-66D3-3664-5338-E9575C10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EBD9B-601A-C30D-2E71-942488F6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AA525-7E58-5C98-84BA-291078EC6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05B8F-886F-15E3-220A-5B5669D74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B36E0-2188-A87B-1163-B6C94460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50C4-2CB7-39D7-4264-5848DFB6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B391D-5B63-093D-1D0E-988AB5A2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B42D6-C7FB-C7E1-28B4-9B1370E6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CF9E-4925-D903-9D21-3E1CCAB9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56757-9019-4764-A7B4-E950BCA9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F7805-758F-5FB7-5F92-E3DB4B4C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F079-D010-E55A-6B8B-D3E2FA1A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77CED-E64D-44D6-EBC2-E6C75EA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67BEC-C2B0-644E-C8A7-68F54314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D72A7-AC97-4998-B5DB-50C1D0B3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F4CB-0837-E943-A571-7BA14DFB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55A3-B26F-4B60-A2C1-B670B714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46A2-DC51-67C1-6E93-79395AD4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DA7A8-A60D-2551-7FD0-8C8BAEC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29358-9556-AB3E-047B-362378C7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FD815-F94A-2FAC-3551-A2AD260D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0DBB-2D6F-D527-340A-544EE3FC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3992D-A306-79BD-0EBA-1037AA47B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66A67-CA95-9A58-F739-6EF3A278D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9A0DA-545E-A0A7-E454-3EEE34D7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F2520-C1F7-B80E-49C9-AC3215AA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8ADF-4FBC-1534-FF40-C3A07579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B8A72-45F7-19A2-16CA-7A2B4974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213E4-8EE0-A2CE-BCAF-C1D8A2F1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56EC3-F284-7708-1110-3A1D19916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28D3-42D1-4576-BBC4-2805A2FE23A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82DBB-721D-AD78-119F-D445B7DFA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BDBC-4697-75FD-606F-E06682D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57E7-7054-453C-8434-A1A7BC1A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BB97F5-621B-C257-9D9A-89218A315B48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Get Your Bruce Gear!</a:t>
            </a:r>
            <a:endParaRPr lang="en-US" sz="6000" b="1" kern="12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picture containing text, screenshot, cobalt blue, bottle">
            <a:extLst>
              <a:ext uri="{FF2B5EF4-FFF2-40B4-BE49-F238E27FC236}">
                <a16:creationId xmlns:a16="http://schemas.microsoft.com/office/drawing/2014/main" id="{44F01B2D-6744-0EE8-4EFE-B884022B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62233"/>
            <a:ext cx="7414684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D HELTON</dc:creator>
  <cp:lastModifiedBy>MONICA D HELTON</cp:lastModifiedBy>
  <cp:revision>1</cp:revision>
  <dcterms:created xsi:type="dcterms:W3CDTF">2023-06-29T03:16:04Z</dcterms:created>
  <dcterms:modified xsi:type="dcterms:W3CDTF">2023-06-29T15:10:21Z</dcterms:modified>
</cp:coreProperties>
</file>